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e42a4522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e42a45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4C11"/>
              </a:buClr>
              <a:buSzPts val="9600"/>
              <a:buFont typeface="Trebuchet MS"/>
              <a:buNone/>
            </a:pPr>
            <a:r>
              <a:rPr lang="zh-TW" sz="9600">
                <a:solidFill>
                  <a:srgbClr val="AD4C11"/>
                </a:solidFill>
              </a:rPr>
              <a:t>社區之美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436045" y="4050836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zh-TW" sz="4000">
                <a:solidFill>
                  <a:srgbClr val="EB7564"/>
                </a:solidFill>
              </a:rPr>
              <a:t>404-10 陳君曜 社區之美</a:t>
            </a:r>
            <a:endParaRPr sz="4000">
              <a:solidFill>
                <a:srgbClr val="EB756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zh-TW" sz="4000">
                <a:solidFill>
                  <a:srgbClr val="00B0F0"/>
                </a:solidFill>
              </a:rPr>
              <a:t>(合興里)</a:t>
            </a:r>
            <a:endParaRPr sz="40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075" y="2092000"/>
            <a:ext cx="6649200" cy="39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594525" y="166275"/>
            <a:ext cx="289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蔴園福德祠</a:t>
            </a:r>
            <a:endParaRPr sz="4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093075" y="166275"/>
            <a:ext cx="2893800" cy="59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latin typeface="Trebuchet MS"/>
                <a:ea typeface="Trebuchet MS"/>
                <a:cs typeface="Trebuchet MS"/>
                <a:sym typeface="Trebuchet MS"/>
              </a:rPr>
              <a:t>這裡是門口，</a:t>
            </a:r>
            <a:r>
              <a:rPr lang="zh-TW" sz="3100">
                <a:latin typeface="Trebuchet MS"/>
                <a:ea typeface="Trebuchet MS"/>
                <a:cs typeface="Trebuchet MS"/>
                <a:sym typeface="Trebuchet MS"/>
              </a:rPr>
              <a:t>如果往裡面走，可以看到上面有掛滿了很多紅色的燈籠，可以看到上面有掛滿了很多紅色的燈籠，門口旁邊有一個大金爐。</a:t>
            </a:r>
            <a:endParaRPr sz="3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99" y="2357425"/>
            <a:ext cx="5763900" cy="3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6347700" y="2154700"/>
            <a:ext cx="32391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Trebuchet MS"/>
                <a:ea typeface="Trebuchet MS"/>
                <a:cs typeface="Trebuchet MS"/>
                <a:sym typeface="Trebuchet MS"/>
              </a:rPr>
              <a:t>這張照片可以看到房子、田、學校，如果再看得更遠，可以看到風力發電機、大海。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219200" y="149500"/>
            <a:ext cx="51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從我家頂樓看學校</a:t>
            </a:r>
            <a:endParaRPr sz="4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172175" y="1754500"/>
            <a:ext cx="38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822" y="2670900"/>
            <a:ext cx="6036000" cy="34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550425" y="0"/>
            <a:ext cx="458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后庄非營利幼兒園</a:t>
            </a:r>
            <a:endParaRPr sz="4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6429375" y="2371725"/>
            <a:ext cx="3300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Trebuchet MS"/>
                <a:ea typeface="Trebuchet MS"/>
                <a:cs typeface="Trebuchet MS"/>
                <a:sym typeface="Trebuchet MS"/>
              </a:rPr>
              <a:t>這裡是門口，這棟建築物很像用五顏六色的樍木蓋成的，很特別。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275" y="0"/>
            <a:ext cx="70188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